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20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E1136-7F2F-7B45-AABB-B64D243A4FCF}" type="datetimeFigureOut">
              <a:rPr lang="en-US" smtClean="0"/>
              <a:t>2015-05-11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315A6-358B-2A43-992F-F67444820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54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0CD2E6-4BB1-49BC-BCDA-5D098A4837F8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4989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0CD2E6-4BB1-49BC-BCDA-5D098A4837F8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8820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0CD2E6-4BB1-49BC-BCDA-5D098A4837F8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0526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0CD2E6-4BB1-49BC-BCDA-5D098A4837F8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7682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0CD2E6-4BB1-49BC-BCDA-5D098A4837F8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0962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0CD2E6-4BB1-49BC-BCDA-5D098A4837F8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5398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0CD2E6-4BB1-49BC-BCDA-5D098A4837F8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662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0CD2E6-4BB1-49BC-BCDA-5D098A4837F8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90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BCB7-8AB5-B946-9F5F-0C3885E28B32}" type="datetimeFigureOut">
              <a:rPr lang="en-US" smtClean="0"/>
              <a:t>2015-05-11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E1C0-76B0-A14F-B14C-B1649429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34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BCB7-8AB5-B946-9F5F-0C3885E28B32}" type="datetimeFigureOut">
              <a:rPr lang="en-US" smtClean="0"/>
              <a:t>2015-05-11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E1C0-76B0-A14F-B14C-B1649429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1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BCB7-8AB5-B946-9F5F-0C3885E28B32}" type="datetimeFigureOut">
              <a:rPr lang="en-US" smtClean="0"/>
              <a:t>2015-05-11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E1C0-76B0-A14F-B14C-B1649429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8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BCB7-8AB5-B946-9F5F-0C3885E28B32}" type="datetimeFigureOut">
              <a:rPr lang="en-US" smtClean="0"/>
              <a:t>2015-05-11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E1C0-76B0-A14F-B14C-B1649429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85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BCB7-8AB5-B946-9F5F-0C3885E28B32}" type="datetimeFigureOut">
              <a:rPr lang="en-US" smtClean="0"/>
              <a:t>2015-05-11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E1C0-76B0-A14F-B14C-B1649429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BCB7-8AB5-B946-9F5F-0C3885E28B32}" type="datetimeFigureOut">
              <a:rPr lang="en-US" smtClean="0"/>
              <a:t>2015-05-11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E1C0-76B0-A14F-B14C-B1649429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56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BCB7-8AB5-B946-9F5F-0C3885E28B32}" type="datetimeFigureOut">
              <a:rPr lang="en-US" smtClean="0"/>
              <a:t>2015-05-11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E1C0-76B0-A14F-B14C-B1649429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2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BCB7-8AB5-B946-9F5F-0C3885E28B32}" type="datetimeFigureOut">
              <a:rPr lang="en-US" smtClean="0"/>
              <a:t>2015-05-11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E1C0-76B0-A14F-B14C-B1649429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97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BCB7-8AB5-B946-9F5F-0C3885E28B32}" type="datetimeFigureOut">
              <a:rPr lang="en-US" smtClean="0"/>
              <a:t>2015-05-11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E1C0-76B0-A14F-B14C-B1649429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1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BCB7-8AB5-B946-9F5F-0C3885E28B32}" type="datetimeFigureOut">
              <a:rPr lang="en-US" smtClean="0"/>
              <a:t>2015-05-11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E1C0-76B0-A14F-B14C-B1649429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20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BCB7-8AB5-B946-9F5F-0C3885E28B32}" type="datetimeFigureOut">
              <a:rPr lang="en-US" smtClean="0"/>
              <a:t>2015-05-11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E1C0-76B0-A14F-B14C-B1649429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6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ABCB7-8AB5-B946-9F5F-0C3885E28B32}" type="datetimeFigureOut">
              <a:rPr lang="en-US" smtClean="0"/>
              <a:t>2015-05-11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7E1C0-76B0-A14F-B14C-B1649429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7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eg"/><Relationship Id="rId5" Type="http://schemas.openxmlformats.org/officeDocument/2006/relationships/hyperlink" Target="http://www.woollypocke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hyperlink" Target="http://www.calrecycle.ca.gov/publications/Documents/Tires%5C62206013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www.ontariopoisoncentre.com/ontariopoisoncentre/custom/plantSafety08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School-Community Gardens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Overcoming Barriers</a:t>
            </a:r>
          </a:p>
          <a:p>
            <a:endParaRPr lang="en-US" dirty="0"/>
          </a:p>
          <a:p>
            <a:r>
              <a:rPr lang="en-US" dirty="0" smtClean="0"/>
              <a:t>Kathryn Markham-Petro; Michelle </a:t>
            </a:r>
            <a:r>
              <a:rPr lang="en-US" dirty="0" err="1" smtClean="0"/>
              <a:t>Papineau</a:t>
            </a:r>
            <a:r>
              <a:rPr lang="en-US" dirty="0" smtClean="0"/>
              <a:t> and Marshall Bourque</a:t>
            </a:r>
          </a:p>
          <a:p>
            <a:r>
              <a:rPr lang="en-US" dirty="0" smtClean="0"/>
              <a:t>Roseville School-Community Garden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www.facebook.com</a:t>
            </a:r>
            <a:r>
              <a:rPr lang="en-US" dirty="0" smtClean="0"/>
              <a:t>/groups/1577974662420080/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23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768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Thank you “A garden in every school”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722" y="591050"/>
            <a:ext cx="6963278" cy="6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74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Benefits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Social inclusion at all levels</a:t>
            </a:r>
          </a:p>
          <a:p>
            <a:r>
              <a:rPr lang="en-US" sz="3200" dirty="0"/>
              <a:t>P</a:t>
            </a:r>
            <a:r>
              <a:rPr lang="en-US" sz="3200" dirty="0" smtClean="0"/>
              <a:t>lace in the ecosystem</a:t>
            </a:r>
          </a:p>
          <a:p>
            <a:r>
              <a:rPr lang="en-US" sz="3200" dirty="0" smtClean="0"/>
              <a:t>Raise awareness of agriculture 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758410"/>
            <a:ext cx="4427984" cy="309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97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27984" y="2924944"/>
            <a:ext cx="4176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CA" sz="5400" b="1" cap="none" spc="0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Challenges?</a:t>
            </a:r>
            <a:endParaRPr lang="en-CA" sz="5400" b="1" cap="none" spc="0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seam-1-joshua-white-lowres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4032448" cy="4032448"/>
          </a:xfrm>
          <a:prstGeom prst="rect">
            <a:avLst/>
          </a:prstGeom>
        </p:spPr>
      </p:pic>
      <p:pic>
        <p:nvPicPr>
          <p:cNvPr id="7" name="Picture 6" descr="2015-02-09-10.42.34-1280x84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149080"/>
            <a:ext cx="3901440" cy="25847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404664"/>
            <a:ext cx="64087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WoolyPocket</a:t>
            </a:r>
            <a:endParaRPr lang="en-US" sz="4000" dirty="0" smtClean="0"/>
          </a:p>
          <a:p>
            <a:r>
              <a:rPr lang="en-US" sz="4000" dirty="0" smtClean="0">
                <a:hlinkClick r:id="rId5"/>
              </a:rPr>
              <a:t>http://www.woollypocket.com/</a:t>
            </a:r>
            <a:endParaRPr lang="en-US" sz="4000" dirty="0" smtClean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9430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138661_878937465501495_687152748425274061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2977923" cy="39705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83968" y="2852936"/>
            <a:ext cx="4679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CA" sz="5400" b="1" cap="none" spc="0" dirty="0" smtClean="0">
                <a:ln w="381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Challenges?</a:t>
            </a:r>
            <a:endParaRPr lang="en-CA" sz="5400" b="1" cap="none" spc="0" dirty="0">
              <a:ln w="381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11754" y="447249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http://www.calrecycle.ca.gov/publications/Documents/Tires%5C62206013.pdf</a:t>
            </a:r>
            <a:r>
              <a:rPr lang="en-US" dirty="0" smtClean="0"/>
              <a:t>)</a:t>
            </a:r>
          </a:p>
          <a:p>
            <a:r>
              <a:rPr lang="en-US" i="1" dirty="0"/>
              <a:t>Preventing Playground Injuries</a:t>
            </a:r>
            <a:r>
              <a:rPr lang="en-US" dirty="0"/>
              <a:t>, 2012, Canadian Pediatric Society. Retrieved from: http://</a:t>
            </a:r>
            <a:r>
              <a:rPr lang="en-US" dirty="0" err="1"/>
              <a:t>www.cps.ca</a:t>
            </a:r>
            <a:r>
              <a:rPr lang="en-US" dirty="0"/>
              <a:t>/documents/position/playground-injuries </a:t>
            </a:r>
            <a:endParaRPr lang="en-CA" dirty="0"/>
          </a:p>
          <a:p>
            <a:r>
              <a:rPr lang="en-US" dirty="0"/>
              <a:t> </a:t>
            </a:r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5181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60649"/>
            <a:ext cx="2991273" cy="39883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95936" y="2636912"/>
            <a:ext cx="4895911" cy="12537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n-CA" sz="5400" b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Challenges?</a:t>
            </a:r>
            <a:endParaRPr lang="en-CA" sz="5400" b="1" cap="none" spc="0" dirty="0">
              <a:ln w="28575" cmpd="sng">
                <a:solidFill>
                  <a:schemeClr val="tx1"/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11754" y="447249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 smtClean="0">
                <a:hlinkClick r:id="rId4"/>
              </a:rPr>
              <a:t>http://www.ontariopoisoncentre.com/ontariopoisoncentre/custom/plantSafety08.pdf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3480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solutions!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654" y="1700808"/>
            <a:ext cx="3694657" cy="27709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88955" y="5025710"/>
            <a:ext cx="5691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manatee.ifas.ufl.edu</a:t>
            </a:r>
            <a:r>
              <a:rPr lang="en-US" dirty="0" smtClean="0"/>
              <a:t>/sustainability/hydroponics/Basic%20Hydroponic%20Systems%20and%20How%20They%20Work.pdf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035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solutions!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303" y="1831558"/>
            <a:ext cx="4063624" cy="411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00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solutions!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638"/>
            <a:ext cx="3394295" cy="33942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0886" y="4811933"/>
            <a:ext cx="51073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http://</a:t>
            </a:r>
            <a:r>
              <a:rPr lang="en-US" sz="3200" dirty="0" err="1" smtClean="0"/>
              <a:t>www.kidsgrowing.ca</a:t>
            </a:r>
            <a:r>
              <a:rPr lang="en-US" sz="3200" dirty="0" smtClean="0"/>
              <a:t>/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9520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solutions!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234" y="1609725"/>
            <a:ext cx="4764452" cy="317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90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176</Words>
  <Application>Microsoft Macintosh PowerPoint</Application>
  <PresentationFormat>On-screen Show (4:3)</PresentationFormat>
  <Paragraphs>39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School-Community Gardens</vt:lpstr>
      <vt:lpstr>Benefits</vt:lpstr>
      <vt:lpstr>PowerPoint Presentation</vt:lpstr>
      <vt:lpstr>PowerPoint Presentation</vt:lpstr>
      <vt:lpstr>PowerPoint Presentation</vt:lpstr>
      <vt:lpstr>Our solutions!</vt:lpstr>
      <vt:lpstr>Our solutions!</vt:lpstr>
      <vt:lpstr>Our solutions!</vt:lpstr>
      <vt:lpstr>Our solutions!</vt:lpstr>
      <vt:lpstr>Thank you “A garden in every school”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School-Community Gardens</dc:title>
  <dc:creator>Kathryn Petro</dc:creator>
  <cp:lastModifiedBy>Kathryn Petro</cp:lastModifiedBy>
  <cp:revision>3</cp:revision>
  <dcterms:created xsi:type="dcterms:W3CDTF">2015-05-10T19:16:50Z</dcterms:created>
  <dcterms:modified xsi:type="dcterms:W3CDTF">2015-05-11T18:06:45Z</dcterms:modified>
</cp:coreProperties>
</file>